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9"/>
  </p:notesMasterIdLst>
  <p:handoutMasterIdLst>
    <p:handoutMasterId r:id="rId8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6" r:id="rId7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36" autoAdjust="0"/>
    <p:restoredTop sz="67529" autoAdjust="0"/>
  </p:normalViewPr>
  <p:slideViewPr>
    <p:cSldViewPr snapToGrid="0">
      <p:cViewPr varScale="1">
        <p:scale>
          <a:sx n="29" d="100"/>
          <a:sy n="29" d="100"/>
        </p:scale>
        <p:origin x="340"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run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kitchen.ci/docs/getting-started/creating-cookbook"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erverspec.org/" TargetMode="External"/><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hyperlink" Target="https://relishapp.com/rspec/rspec-core/v/3-3/docs" TargetMode="External"/><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kitchen.ci/docs/getting-started/writing-test" TargetMode="External"/><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hyperlink" Target="http://serverspec.org/resource_types.html#file" TargetMode="External"/><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hyperlink" Target="http://serverspec.org/resource_types.html#command"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5830747"/>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smtClean="0"/>
              <a:t>  - name: default</a:t>
            </a:r>
          </a:p>
          <a:p>
            <a:r>
              <a:rPr lang="en-US" sz="2300" dirty="0" smtClean="0"/>
              <a:t>    run_list:</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name: default</a:t>
            </a:r>
          </a:p>
          <a:p>
            <a:r>
              <a:rPr lang="en-US" sz="2300" dirty="0"/>
              <a:t>    run_list</a:t>
            </a:r>
            <a:r>
              <a:rPr lang="en-US" sz="2300" dirty="0" smtClean="0"/>
              <a:t>:</a:t>
            </a:r>
            <a:endParaRPr lang="en-US" sz="23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serverspec.org</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5134896" cy="74224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hlinkClick r:id="rId3"/>
              </a:rPr>
              <a:t>http://</a:t>
            </a:r>
            <a:r>
              <a:rPr lang="en-US" sz="2400" dirty="0" smtClean="0">
                <a:hlinkClick r:id="rId3"/>
              </a:rPr>
              <a:t>serverspec.org/resource_types.html#file</a:t>
            </a:r>
            <a:endParaRPr lang="en-US" sz="2400" dirty="0" smtClean="0"/>
          </a:p>
          <a:p>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1953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a:t>
            </a:r>
            <a:r>
              <a:rPr lang="en-US" sz="2400" dirty="0" smtClean="0">
                <a:hlinkClick r:id="rId3"/>
              </a:rPr>
              <a:t>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a:t>
            </a:r>
            <a:r>
              <a:rPr lang="en-US" sz="2400" dirty="0" smtClean="0">
                <a:hlinkClick r:id="rId3"/>
              </a:rPr>
              <a:t>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15940</TotalTime>
  <Words>7626</Words>
  <Application>Microsoft Office PowerPoint</Application>
  <PresentationFormat>Custom</PresentationFormat>
  <Paragraphs>1030</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Arial (Body)</vt:lpstr>
      <vt:lpstr>Courier New</vt:lpstr>
      <vt:lpstr>Gill Sans MT</vt:lpstr>
      <vt:lpstr>Wingdings</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2069</cp:revision>
  <cp:lastPrinted>2015-02-07T23:49:10Z</cp:lastPrinted>
  <dcterms:created xsi:type="dcterms:W3CDTF">2012-09-13T17:36:07Z</dcterms:created>
  <dcterms:modified xsi:type="dcterms:W3CDTF">2015-10-27T21:58:23Z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